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5956-353A-4FDF-B82B-112C2BBDA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12251-6E46-4B06-93D4-35BC7DE4D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5F0A-8D51-4554-8E05-90D92109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7A215-D1F2-4AAF-81B9-93E4F25E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67A32-AAD9-421F-A0A6-4315EEE6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5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74E9-FBA5-4A9D-AAC7-8B92BAD6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FAEF6-BB45-491B-818D-B1F80D844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01E17-4124-496C-A967-0B1BD9E5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3F9E8-4B87-4DAC-A39E-3A4FDD7F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4F8A3-C52F-4E57-B45A-E5FB2AD7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9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5EEBA-29AD-4B53-AB7E-68F2B2005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224BF-4E6C-487D-8A3D-26DC63D38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7983D-E0D8-4DB2-9DFC-15A39522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1422-BEB0-448C-BCC0-ADCA9462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5DA4C-A603-4642-986F-FE3B7973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1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C0C9-3DEA-4579-BB98-27FC1775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3520-A4EF-4959-9822-D30FD7A5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2829-5EA0-4BF5-9FF9-D6CD76E0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87EA5-20A3-49A7-A303-F142604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F8EA-EDFB-454B-884B-24A76B25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0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8D22-4084-45EF-85E6-5D4711CC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80E2E-21DE-4520-ABAC-9EAA2183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3ADF2-A07E-4962-880E-006D3335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0ECA7-CFC5-4E9A-99D7-FF874534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AD13-0F90-4A6B-901F-CF874A6D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5937-DDD5-4F80-A615-38FB1B4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96D8-CA79-439D-ACBD-A48A13F0E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9FF46-0029-4C89-9F53-A1A7D4023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B85AA-046F-45BD-A803-E9CE669F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9E961-81B4-47F3-A1E4-ACD80688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7C63C-A344-4ACC-B947-7ED8477B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6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B2E3-F8EA-4BC1-8196-C22A137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E354D-0C99-4BD9-A731-950A858F1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381AA-B8B5-44FA-8AD4-C024EAB27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177F-FA44-426E-89AF-1EACE64F5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4F993-BC82-4E3F-9029-A3DE8C034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2A29D-354B-48F7-9583-8BCB4DF4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7AE77-A0D3-42E8-89D7-D799F585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66D09-B127-4740-A214-A373CB0B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7236-1F31-466B-A463-2C7A8911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5B9E6-CF19-4C10-87D6-00405FF6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A6BD2-AEBD-4F12-B14C-CEB47F38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68168-52E2-4F32-AF7F-575FAE3F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9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1EBAE-5610-4141-B5F1-5C46E056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C8CB7-7ADB-46FD-9F51-BE7EBD1E3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E2DE-764D-4C3A-A785-D4F98D96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D64-CC97-4486-83B1-5D78BE5F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4AEF-0FC5-464E-B35C-03CCA7A05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664DE-FA92-4A7B-A9DD-F6DE018B0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446EA-5763-4B9D-B3AF-21507D99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BD4EA-7908-47E0-A658-D441067B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D11F0-0B37-4417-8A14-8A348F35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E965-B93F-4905-9B92-52DCF810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E2BDB4-3832-4C26-B988-A855D11AB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4CAB4-7020-44D6-9B3E-241305A4C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2DBC1-8115-4036-909E-62FDDE40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7186E-BF24-43C8-8182-DAAF0AEE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A0CEE-FF59-424A-947E-1A544FD4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CCFCF-4378-4DC3-9D8F-C7750565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08E91-C76A-41BA-9E6F-9E813C24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C6AE9-8C79-4D5B-BF91-DE598580E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1450-70B2-43E3-BFF5-53CCDE5F8D5F}" type="datetimeFigureOut">
              <a:rPr lang="en-US" smtClean="0"/>
              <a:t>04/01/2021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5CE0-A68E-4858-B19C-CDE9F171B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533B8-5CA2-4D3A-B6B2-B533A17DB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A1970-309C-4799-BD0B-18F08099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4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D9D754-12B1-4299-A82D-550C04E3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625470-A50B-411D-9D74-5B73614121C4}"/>
              </a:ext>
            </a:extLst>
          </p:cNvPr>
          <p:cNvSpPr/>
          <p:nvPr/>
        </p:nvSpPr>
        <p:spPr>
          <a:xfrm>
            <a:off x="3669662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F94E6-FE21-4F0A-A490-49B80A358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14B73-65C9-4408-9C2C-DED9BA2C1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9D64058-4C6D-49EF-A4A4-C0B841057B34}"/>
              </a:ext>
            </a:extLst>
          </p:cNvPr>
          <p:cNvSpPr/>
          <p:nvPr/>
        </p:nvSpPr>
        <p:spPr>
          <a:xfrm>
            <a:off x="8141399" y="2973880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0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3DCC1-1DF7-4523-8CE9-5560B566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2A2CCA9-FD05-431F-9346-1AB854E08768}"/>
              </a:ext>
            </a:extLst>
          </p:cNvPr>
          <p:cNvSpPr/>
          <p:nvPr/>
        </p:nvSpPr>
        <p:spPr>
          <a:xfrm>
            <a:off x="3669662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CE8DD6A-8879-4B18-9DD0-8B37AD13EF53}"/>
              </a:ext>
            </a:extLst>
          </p:cNvPr>
          <p:cNvSpPr/>
          <p:nvPr/>
        </p:nvSpPr>
        <p:spPr>
          <a:xfrm>
            <a:off x="8186670" y="2974384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A57E1-898C-4B3B-B309-F7C6D7B3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72" y="0"/>
            <a:ext cx="324852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D7470-5FED-46EC-9F15-CBC93EF42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22035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2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61CE4-EB28-47CC-8207-5D4AAF7F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ADB50-775B-46F5-9570-F6BF0A31E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6" y="0"/>
            <a:ext cx="324852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47714C-DE9B-4B86-9E73-D23EAFFCC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8" y="0"/>
            <a:ext cx="3248526" cy="6858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B2D4C50-FEB2-4D69-8176-2B79935C02E6}"/>
              </a:ext>
            </a:extLst>
          </p:cNvPr>
          <p:cNvSpPr/>
          <p:nvPr/>
        </p:nvSpPr>
        <p:spPr>
          <a:xfrm>
            <a:off x="3669662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BEDDCE-F793-4385-86A3-AFAC03B35042}"/>
              </a:ext>
            </a:extLst>
          </p:cNvPr>
          <p:cNvSpPr/>
          <p:nvPr/>
        </p:nvSpPr>
        <p:spPr>
          <a:xfrm>
            <a:off x="8141400" y="3025395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D3319-1D91-401E-B552-07453E11F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FB753-6FD8-48AE-B817-31AF95E2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FA108-3454-414A-8CF5-C1EFC6897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1437A85-C787-46C7-AA76-DE69FDD65E31}"/>
              </a:ext>
            </a:extLst>
          </p:cNvPr>
          <p:cNvSpPr/>
          <p:nvPr/>
        </p:nvSpPr>
        <p:spPr>
          <a:xfrm>
            <a:off x="3669662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0CF0D9-1D57-4DA8-8101-35933B1C9EA0}"/>
              </a:ext>
            </a:extLst>
          </p:cNvPr>
          <p:cNvSpPr/>
          <p:nvPr/>
        </p:nvSpPr>
        <p:spPr>
          <a:xfrm>
            <a:off x="8141399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8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0254B-A94D-43DB-8C5A-D919BE363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45F11-7DAE-4919-A8B4-84B6F0A5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0E449-9116-4324-B4AD-CCE33DED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E6D5DC6-721C-4DA0-8040-B65CAD8E451A}"/>
              </a:ext>
            </a:extLst>
          </p:cNvPr>
          <p:cNvSpPr/>
          <p:nvPr/>
        </p:nvSpPr>
        <p:spPr>
          <a:xfrm>
            <a:off x="3669662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CA5BAE8-F730-4337-9E2D-FE76EC996EBB}"/>
              </a:ext>
            </a:extLst>
          </p:cNvPr>
          <p:cNvSpPr/>
          <p:nvPr/>
        </p:nvSpPr>
        <p:spPr>
          <a:xfrm>
            <a:off x="8141399" y="2996418"/>
            <a:ext cx="380939" cy="43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8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Huynh</dc:creator>
  <cp:lastModifiedBy>Huy Huynh</cp:lastModifiedBy>
  <cp:revision>2</cp:revision>
  <dcterms:created xsi:type="dcterms:W3CDTF">2021-01-04T16:50:13Z</dcterms:created>
  <dcterms:modified xsi:type="dcterms:W3CDTF">2021-01-04T17:46:51Z</dcterms:modified>
</cp:coreProperties>
</file>